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4F0F0-411F-4F53-BD11-55397ACDA455}" type="datetimeFigureOut">
              <a:rPr lang="es-CO" smtClean="0"/>
              <a:t>02/03/2012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8D909-2010-475C-959E-F85A866DEACC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r="200" b="68534"/>
          <a:stretch>
            <a:fillRect/>
          </a:stretch>
        </p:blipFill>
        <p:spPr bwMode="auto">
          <a:xfrm>
            <a:off x="2195512" y="2867025"/>
            <a:ext cx="4752975" cy="1123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Angelica Maria Parada Pineda</dc:creator>
  <cp:lastModifiedBy>Angelica Maria Parada Pineda</cp:lastModifiedBy>
  <cp:revision>1</cp:revision>
  <dcterms:created xsi:type="dcterms:W3CDTF">2012-03-02T17:12:53Z</dcterms:created>
  <dcterms:modified xsi:type="dcterms:W3CDTF">2012-03-02T17:14:44Z</dcterms:modified>
</cp:coreProperties>
</file>